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3"/>
    <p:sldId id="369" r:id="rId4"/>
    <p:sldId id="370" r:id="rId5"/>
    <p:sldId id="371" r:id="rId6"/>
    <p:sldId id="372" r:id="rId7"/>
    <p:sldId id="373" r:id="rId8"/>
    <p:sldId id="375" r:id="rId9"/>
    <p:sldId id="376" r:id="rId10"/>
    <p:sldId id="377" r:id="rId11"/>
  </p:sldIdLst>
  <p:sldSz cx="9144000" cy="6858000" type="screen4x3"/>
  <p:notesSz cx="6888480" cy="100203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204"/>
    <p:restoredTop sz="94660"/>
  </p:normalViewPr>
  <p:slideViewPr>
    <p:cSldViewPr showGuides="1">
      <p:cViewPr varScale="1">
        <p:scale>
          <a:sx n="110" d="100"/>
          <a:sy n="110" d="100"/>
        </p:scale>
        <p:origin x="1266" y="108"/>
      </p:cViewPr>
      <p:guideLst>
        <p:guide orient="horz" pos="213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3E528D1-4534-4BB2-8B83-A26735B4353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617F0D-9463-47B8-8B66-4AFF80F4213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/>
          <a:srcRect r="2528" b="10909"/>
          <a:stretch>
            <a:fillRect/>
          </a:stretch>
        </p:blipFill>
        <p:spPr>
          <a:xfrm>
            <a:off x="179388" y="692150"/>
            <a:ext cx="8913812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88" y="549275"/>
            <a:ext cx="9144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ChangeArrowheads="1"/>
          </p:cNvSpPr>
          <p:nvPr>
            <p:ph type="subTitle" idx="1"/>
          </p:nvPr>
        </p:nvSpPr>
        <p:spPr>
          <a:xfrm>
            <a:off x="1908175" y="2492375"/>
            <a:ext cx="5545138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056" name="Rectangle 8"/>
          <p:cNvSpPr>
            <a:spLocks noChangeArrowheads="1"/>
          </p:cNvSpPr>
          <p:nvPr>
            <p:ph type="ctrTitle"/>
          </p:nvPr>
        </p:nvSpPr>
        <p:spPr>
          <a:xfrm>
            <a:off x="755650" y="620713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11" name="Rectangle 4"/>
          <p:cNvSpPr>
            <a:spLocks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DBE03-444E-4206-AEDD-3DCC38867194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88" y="333375"/>
            <a:ext cx="9144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6"/>
          <a:srcRect t="1094" r="8122" b="13318"/>
          <a:stretch>
            <a:fillRect/>
          </a:stretch>
        </p:blipFill>
        <p:spPr>
          <a:xfrm>
            <a:off x="5797550" y="4438650"/>
            <a:ext cx="3340100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5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30" name="Rectangle 6"/>
          <p:cNvSpPr>
            <a:spLocks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CE69E-26B9-4F58-AFDA-E4B64E7DA6A1}" type="slidenum"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140" y="765175"/>
            <a:ext cx="7848600" cy="7810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altLang="ru-RU" sz="24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Презентация  </a:t>
            </a:r>
            <a:r>
              <a:rPr kumimoji="0" lang="ru-RU" altLang="ru-RU" sz="2220" i="1" kern="1200" cap="all" spc="0" normalizeH="0" baseline="0" noProof="0" dirty="0" err="1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Кундрякской</a:t>
            </a: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сельской модельной  библиотеки, филиала №8</a:t>
            </a: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МБУК  «Районная </a:t>
            </a:r>
            <a:r>
              <a:rPr kumimoji="0" lang="ru-RU" altLang="ru-RU" sz="2220" i="1" kern="1200" cap="all" spc="0" normalizeH="0" baseline="0" noProof="0" dirty="0" err="1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межпоселенческая</a:t>
            </a: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библиотека» муниципального района Стерлибашевский район</a:t>
            </a: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Республики Башкортостан </a:t>
            </a: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 году семьи</a:t>
            </a: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altLang="ru-RU" sz="2220" i="1" kern="1200" cap="all" spc="0" normalizeH="0" baseline="0" noProof="0" dirty="0" smtClean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altLang="ru-RU" sz="2665" b="0" i="1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altLang="ru-RU" sz="2400" b="0" i="0" u="none" strike="noStrike" kern="1200" cap="all" spc="0" normalizeH="0" baseline="0" noProof="0" dirty="0" smtClean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619250" y="5516563"/>
            <a:ext cx="6865938" cy="73025"/>
          </a:xfrm>
        </p:spPr>
        <p:txBody>
          <a:bodyPr vert="horz" wrap="square" lIns="91440" tIns="45720" rIns="91440" bIns="45720" numCol="1" rtlCol="0" anchor="ctr" anchorCtr="0" compatLnSpc="1">
            <a:normAutofit fontScale="25000" lnSpcReduction="20000"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</a:t>
            </a: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66470" y="2420620"/>
            <a:ext cx="7100570" cy="285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84ba4b3272d2c7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343265" y="5467985"/>
            <a:ext cx="492125" cy="5683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0">
        <p:wedge/>
      </p:transition>
    </mc:Choice>
    <mc:Fallback>
      <p:transition spd="slow" advTm="1242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2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 bldLvl="0" animBg="1"/>
      <p:bldP spid="51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205" y="492760"/>
            <a:ext cx="7808595" cy="925195"/>
          </a:xfrm>
        </p:spPr>
        <p:txBody>
          <a:bodyPr/>
          <a:p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>
                <a:solidFill>
                  <a:srgbClr val="000000"/>
                </a:solidFill>
                <a:latin typeface="Oswald" charset="0"/>
                <a:sym typeface="+mn-ea"/>
              </a:rPr>
              <a:t>«Семья </a:t>
            </a: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—</a:t>
            </a:r>
            <a:r>
              <a:rPr lang="en-US" sz="1800">
                <a:solidFill>
                  <a:srgbClr val="000000"/>
                </a:solidFill>
                <a:latin typeface="Oswald" charset="0"/>
                <a:sym typeface="+mn-ea"/>
              </a:rPr>
              <a:t> это не просто основа государства и общества, это духовное явление, основа нравственности»</a:t>
            </a:r>
            <a:br>
              <a:rPr lang="en-US" sz="1800">
                <a:solidFill>
                  <a:srgbClr val="000000"/>
                </a:solidFill>
                <a:latin typeface="Oswald" charset="0"/>
                <a:sym typeface="+mn-ea"/>
              </a:rPr>
            </a:br>
            <a:r>
              <a:rPr lang="ru-RU" altLang="en-US" sz="1800">
                <a:solidFill>
                  <a:srgbClr val="000000"/>
                </a:solidFill>
                <a:latin typeface="Oswald" charset="0"/>
                <a:sym typeface="+mn-ea"/>
              </a:rPr>
              <a:t>                                         </a:t>
            </a:r>
            <a:r>
              <a:rPr lang="en-US" sz="1800">
                <a:solidFill>
                  <a:srgbClr val="000000"/>
                </a:solidFill>
                <a:latin typeface="Oswald" charset="0"/>
                <a:sym typeface="+mn-ea"/>
              </a:rPr>
              <a:t>В. В. Путин</a:t>
            </a: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22 ноября 2023 года Президент РФ Владимир Путин подписал Указ, согласно которому 2024 год объявлен Годом семьи в целях популяризации государственной политики в сфере защиты семьи, сохранения традиционных семейных ценностей.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62575" y="1706880"/>
            <a:ext cx="1631315" cy="6788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2811">
        <p:wedge/>
      </p:transition>
    </mc:Choice>
    <mc:Fallback>
      <p:transition spd="slow" advTm="12811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28675" y="508635"/>
            <a:ext cx="7853680" cy="1862455"/>
          </a:xfrm>
        </p:spPr>
        <p:txBody>
          <a:bodyPr/>
          <a:p>
            <a:r>
              <a:rPr lang="ru-RU" altLang="en-US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Фото-флешмоб </a:t>
            </a:r>
            <a:br>
              <a:rPr lang="ru-RU" altLang="en-US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объективе</a:t>
            </a:r>
            <a:r>
              <a:rPr lang="en-US" altLang="ru-RU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en-US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семья»</a:t>
            </a:r>
            <a:br>
              <a:rPr lang="ru-RU" altLang="en-US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40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11505" y="2542540"/>
            <a:ext cx="4243070" cy="2688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5108575" y="2557780"/>
            <a:ext cx="3596005" cy="276098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344">
        <p:dissolve/>
      </p:transition>
    </mc:Choice>
    <mc:Fallback>
      <p:transition spd="slow" advTm="5344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7" name="Изображение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661035" y="527685"/>
            <a:ext cx="8148955" cy="499681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6104">
        <p:newsflash/>
      </p:transition>
    </mc:Choice>
    <mc:Fallback>
      <p:transition spd="med" advTm="6104">
        <p:newsfla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" y="88265"/>
            <a:ext cx="4880610" cy="1329690"/>
          </a:xfrm>
        </p:spPr>
        <p:txBody>
          <a:bodyPr/>
          <a:p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Семейное чтение — это важнейший способ приобщения детей к литературному миру, ведь первая встреча с книгой происходит именно в семье.</a:t>
            </a:r>
            <a:br>
              <a:rPr lang="ru-RU" altLang="en-US" sz="2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Многие семьи в с.Кундряк с удовольствием посещают библиотеку </a:t>
            </a:r>
            <a:br>
              <a:rPr lang="ru-RU" altLang="en-US" sz="2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0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WhatsApp Image 2024-05-14 at 12.22.13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267960" y="1076960"/>
            <a:ext cx="3477260" cy="37172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Изображение 3" descr="WhatsApp Image 2024-05-14 at 12.22.1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74750" y="2793365"/>
            <a:ext cx="2987675" cy="33947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661670" y="6021070"/>
            <a:ext cx="4093210" cy="582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З.Т.Утяганова со своими внучками 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библиотеке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475605" y="4909820"/>
            <a:ext cx="2952750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Байгузиных во время чтения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235">
        <p:blinds/>
      </p:transition>
    </mc:Choice>
    <mc:Fallback>
      <p:transition spd="slow" advTm="9235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836930"/>
            <a:ext cx="3358515" cy="621665"/>
          </a:xfrm>
        </p:spPr>
        <p:txBody>
          <a:bodyPr/>
          <a:p>
            <a:endParaRPr lang="ru-RU" altLang="en-US"/>
          </a:p>
        </p:txBody>
      </p:sp>
      <p:pic>
        <p:nvPicPr>
          <p:cNvPr id="3" name="Изображение 2" descr="WhatsApp Image 2024-05-14 at 12.22.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90500"/>
            <a:ext cx="3358515" cy="27673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1052830"/>
            <a:ext cx="3983355" cy="365950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Изображение 4" descr="WhatsApp Image 2024-05-14 at 15.09.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3429000"/>
            <a:ext cx="3891280" cy="263080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Текстовое поле 5"/>
          <p:cNvSpPr txBox="1"/>
          <p:nvPr/>
        </p:nvSpPr>
        <p:spPr>
          <a:xfrm>
            <a:off x="5123815" y="4217035"/>
            <a:ext cx="3793490" cy="1072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   </a:t>
            </a:r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Пестовы-семья книголюбов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11480" y="2976880"/>
            <a:ext cx="3724910" cy="463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Буляковы любят читать сказки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90195" y="6162675"/>
            <a:ext cx="4099560" cy="652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Саргсян-одна из активных посетителей библиотеки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1021">
        <p:comb/>
      </p:transition>
    </mc:Choice>
    <mc:Fallback>
      <p:transition spd="slow" advTm="11021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2941320" cy="1143000"/>
          </a:xfrm>
        </p:spPr>
        <p:txBody>
          <a:bodyPr/>
          <a:p>
            <a:endParaRPr lang="ru-RU" altLang="en-US"/>
          </a:p>
        </p:txBody>
      </p:sp>
      <p:pic>
        <p:nvPicPr>
          <p:cNvPr id="3" name="Изображение 2" descr="WhatsApp Image 2024-05-14 at 18.49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274955"/>
            <a:ext cx="3167380" cy="61760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Изображение 3" descr="WhatsApp Image 2024-05-14 at 18.49.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0" y="1988820"/>
            <a:ext cx="3316605" cy="38938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Текстовое поле 5"/>
          <p:cNvSpPr txBox="1"/>
          <p:nvPr/>
        </p:nvSpPr>
        <p:spPr>
          <a:xfrm>
            <a:off x="4198620" y="665480"/>
            <a:ext cx="4458970" cy="1385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Биккуловых внуки и внучки проживают в городе.Они любят приезжать в гости к бабушке и дедушке. Вместе дружно приходят в библиотеку за книгами.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940">
        <p14:prism/>
      </p:transition>
    </mc:Choice>
    <mc:Fallback>
      <p:transition spd="slow" advTm="1294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" y="274955"/>
            <a:ext cx="3479165" cy="1143000"/>
          </a:xfrm>
        </p:spPr>
        <p:txBody>
          <a:bodyPr/>
          <a:p>
            <a:endParaRPr lang="ru-RU" altLang="en-US"/>
          </a:p>
        </p:txBody>
      </p:sp>
      <p:pic>
        <p:nvPicPr>
          <p:cNvPr id="3" name="Изображение 2" descr="WhatsApp Image 2024-05-15 at 09.42.01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274955"/>
            <a:ext cx="3503295" cy="510222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Изображение 3" descr="WhatsApp Image 2024-05-14 at 13.48.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55" y="770255"/>
            <a:ext cx="3876675" cy="385508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Текстовое поле 5"/>
          <p:cNvSpPr txBox="1"/>
          <p:nvPr/>
        </p:nvSpPr>
        <p:spPr>
          <a:xfrm>
            <a:off x="483870" y="5502275"/>
            <a:ext cx="3761740" cy="610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многих лет Гиндуллины, их дети, а сейчас уже и внуки посещают библиотеку.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935855" y="4625340"/>
            <a:ext cx="3981450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семья Галаевых-одна из активных посетителей библиотечных мероприятий</a:t>
            </a:r>
            <a:endParaRPr lang="ru-RU" altLang="en-US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85">
        <p14:prism isInverted="1"/>
      </p:transition>
    </mc:Choice>
    <mc:Fallback>
      <p:transition spd="slow" advTm="1008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670" y="274955"/>
            <a:ext cx="3186430" cy="1143000"/>
          </a:xfrm>
        </p:spPr>
        <p:txBody>
          <a:bodyPr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075" y="3429000"/>
            <a:ext cx="3658870" cy="28244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05" y="332740"/>
            <a:ext cx="3246755" cy="277431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4533900" y="610235"/>
            <a:ext cx="3583940" cy="694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    </a:t>
            </a:r>
            <a:r>
              <a:rPr lang="ru-RU" altLang="en-US" sz="2400"/>
              <a:t> </a:t>
            </a:r>
            <a:r>
              <a:rPr lang="ru-RU" altLang="en-US" sz="24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свою семью</a:t>
            </a:r>
            <a:endParaRPr lang="ru-RU" altLang="en-US" sz="24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4567555" y="1417955"/>
            <a:ext cx="3599815" cy="428371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1391">
        <p15:prstTrans prst="peelOff"/>
      </p:transition>
    </mc:Choice>
    <mc:Fallback>
      <p:transition spd="slow" advTm="11391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10.234"/>
</p:tagLst>
</file>

<file path=ppt/theme/theme1.xml><?xml version="1.0" encoding="utf-8"?>
<a:theme xmlns:a="http://schemas.openxmlformats.org/drawingml/2006/main" name="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1388</Words>
  <Application>WPS Presentation</Application>
  <PresentationFormat>Экран (4:3)</PresentationFormat>
  <Paragraphs>33</Paragraphs>
  <Slides>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Century Gothic</vt:lpstr>
      <vt:lpstr>Times New Roman</vt:lpstr>
      <vt:lpstr>Oswald</vt:lpstr>
      <vt:lpstr>Segoe Print</vt:lpstr>
      <vt:lpstr>Microsoft YaHei</vt:lpstr>
      <vt:lpstr>Arial Unicode MS</vt:lpstr>
      <vt:lpstr>Calibri</vt:lpstr>
      <vt:lpstr>Business Cooperate</vt:lpstr>
      <vt:lpstr>      Презентация  Кундрякской сельской модельной  библиотеки, филиала №8 МБУК  «Районная межпоселенческая библиотека» муниципального района Стерлибашевский район  Республики Башкортостан  к году семьи     </vt:lpstr>
      <vt:lpstr>             «Семья — это не просто основа государства и общества, это духовное явление, основа нравственности»                                          В. В. Путин       22 ноября 2023 года Президент РФ Владимир Путин подписал Указ, согласно которому 2024 год объявлен Годом семьи в целях популяризации государственной политики в сфере защиты семьи, сохранения традиционных семейных ценностей.</vt:lpstr>
      <vt:lpstr>Фото-флешмоб  «В объективе:семья» </vt:lpstr>
      <vt:lpstr>PowerPoint 演示文稿</vt:lpstr>
      <vt:lpstr>     Семейное чтение — это важнейший способ приобщения детей к литературному миру, ведь первая встреча с книгой происходит именно в семье.  Многие семьи в с.Кундряк с удовольствием посещают библиотеку  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</dc:title>
  <dc:creator>1</dc:creator>
  <cp:lastModifiedBy>User</cp:lastModifiedBy>
  <cp:revision>358</cp:revision>
  <cp:lastPrinted>2016-02-08T08:16:00Z</cp:lastPrinted>
  <dcterms:created xsi:type="dcterms:W3CDTF">2013-05-06T18:48:00Z</dcterms:created>
  <dcterms:modified xsi:type="dcterms:W3CDTF">2024-05-15T07:03:19Z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9C2211807BE6419385345C4DAE266370_12</vt:lpwstr>
  </property>
  <property fmtid="{D5CDD505-2E9C-101B-9397-08002B2CF9AE}" pid="3" name="KSOProductBuildVer">
    <vt:lpwstr>1049-12.2.0.16909</vt:lpwstr>
  </property>
</Properties>
</file>